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11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" y="332656"/>
            <a:ext cx="9139661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1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" y="332656"/>
            <a:ext cx="9136926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4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1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" y="404664"/>
            <a:ext cx="9144000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7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" y="476672"/>
            <a:ext cx="9144000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1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1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7" y="332656"/>
            <a:ext cx="9144000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9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7" y="404664"/>
            <a:ext cx="9144000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7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7" y="332656"/>
            <a:ext cx="9126163" cy="616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9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" y="332656"/>
            <a:ext cx="9142931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2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4" y="332656"/>
            <a:ext cx="9144000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3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6" y="332656"/>
            <a:ext cx="9162612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1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3" y="404664"/>
            <a:ext cx="9144000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1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3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14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1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" y="332656"/>
            <a:ext cx="9173375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0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" y="332656"/>
            <a:ext cx="9137639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0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" y="404664"/>
            <a:ext cx="9144000" cy="609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3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" y="332656"/>
            <a:ext cx="9144000" cy="623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6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" y="404664"/>
            <a:ext cx="9165169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5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851"/>
            <a:ext cx="9144000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8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" y="404664"/>
            <a:ext cx="9144000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8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Экран (4:3)</PresentationFormat>
  <Paragraphs>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МДОУ15</dc:creator>
  <cp:lastModifiedBy>МДОУ15</cp:lastModifiedBy>
  <cp:revision>5</cp:revision>
  <dcterms:created xsi:type="dcterms:W3CDTF">2021-02-24T07:35:36Z</dcterms:created>
  <dcterms:modified xsi:type="dcterms:W3CDTF">2021-03-01T09:02:48Z</dcterms:modified>
</cp:coreProperties>
</file>